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27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MOTIVATORS THAT DRIVE MY LEADERSHIP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BY</a:t>
            </a:r>
          </a:p>
          <a:p>
            <a:r>
              <a:rPr lang="en-US" dirty="0" smtClean="0"/>
              <a:t>NAME</a:t>
            </a:r>
          </a:p>
          <a:p>
            <a:r>
              <a:rPr lang="en-US" dirty="0" smtClean="0"/>
              <a:t>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071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665408"/>
          </a:xfrm>
        </p:spPr>
        <p:txBody>
          <a:bodyPr/>
          <a:lstStyle/>
          <a:p>
            <a:r>
              <a:rPr lang="en-US" dirty="0" smtClean="0"/>
              <a:t>My life values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413" y="609601"/>
            <a:ext cx="6189662" cy="5181598"/>
          </a:xfrm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917228" y="1468192"/>
            <a:ext cx="3932237" cy="4323007"/>
          </a:xfrm>
        </p:spPr>
        <p:txBody>
          <a:bodyPr/>
          <a:lstStyle/>
          <a:p>
            <a:pPr algn="l"/>
            <a:r>
              <a:rPr lang="en-US" dirty="0" smtClean="0"/>
              <a:t>-My most treasured life values include;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dirty="0" smtClean="0"/>
              <a:t>Healthy Lifestyle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dirty="0" smtClean="0"/>
              <a:t>My Education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dirty="0" smtClean="0"/>
              <a:t>Achieve my Goals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dirty="0" smtClean="0"/>
              <a:t>Marriage and finally,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dirty="0" smtClean="0"/>
              <a:t>Family</a:t>
            </a:r>
          </a:p>
          <a:p>
            <a:pPr algn="l"/>
            <a:endParaRPr lang="en-US" dirty="0" smtClean="0"/>
          </a:p>
          <a:p>
            <a:pPr marL="285750" indent="-285750" algn="l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371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1270715"/>
          </a:xfrm>
        </p:spPr>
        <p:txBody>
          <a:bodyPr/>
          <a:lstStyle/>
          <a:p>
            <a:r>
              <a:rPr lang="en-US" dirty="0" smtClean="0"/>
              <a:t>Translation of My values to leadership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451" y="609600"/>
            <a:ext cx="4915586" cy="5340439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1880316"/>
            <a:ext cx="3932237" cy="3910884"/>
          </a:xfrm>
        </p:spPr>
        <p:txBody>
          <a:bodyPr/>
          <a:lstStyle/>
          <a:p>
            <a:pPr algn="l"/>
            <a:r>
              <a:rPr lang="en-US" dirty="0" smtClean="0"/>
              <a:t>-My values motivate me to develop my leadership skills in that ;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US" dirty="0" smtClean="0"/>
              <a:t>I exercise patience 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US" dirty="0" smtClean="0"/>
              <a:t>I sacrifice my time in improving my education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US" dirty="0" smtClean="0"/>
              <a:t>I put effort in sharpening my communication skills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409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845713"/>
          </a:xfrm>
        </p:spPr>
        <p:txBody>
          <a:bodyPr/>
          <a:lstStyle/>
          <a:p>
            <a:r>
              <a:rPr lang="en-US" dirty="0" smtClean="0"/>
              <a:t>My Goals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413" y="772732"/>
            <a:ext cx="6189662" cy="4816699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1790164"/>
            <a:ext cx="3932237" cy="4001036"/>
          </a:xfrm>
        </p:spPr>
        <p:txBody>
          <a:bodyPr/>
          <a:lstStyle/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US" dirty="0" smtClean="0"/>
              <a:t>To graduate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US" dirty="0" smtClean="0"/>
              <a:t>Start My own business back at my home country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US" dirty="0" smtClean="0"/>
              <a:t>Run my family business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en-US" dirty="0" smtClean="0"/>
              <a:t>Expand my business to the world market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904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871470"/>
          </a:xfrm>
        </p:spPr>
        <p:txBody>
          <a:bodyPr/>
          <a:lstStyle/>
          <a:p>
            <a:r>
              <a:rPr lang="en-US" dirty="0" smtClean="0"/>
              <a:t>Commitments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03" y="759854"/>
            <a:ext cx="5601482" cy="5031346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1571224"/>
            <a:ext cx="3932237" cy="4219976"/>
          </a:xfrm>
        </p:spPr>
        <p:txBody>
          <a:bodyPr/>
          <a:lstStyle/>
          <a:p>
            <a:pPr algn="l"/>
            <a:r>
              <a:rPr lang="en-US" dirty="0" smtClean="0"/>
              <a:t>My commitments towards achieving my goals and upholding my values are;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US" dirty="0" smtClean="0"/>
              <a:t>Letting people correct me when am wrong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US" dirty="0" smtClean="0"/>
              <a:t>Take on projects that aid me in developing leadership skills, and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en-US" dirty="0" smtClean="0"/>
              <a:t>Working more on my presentation skills by reading widely on topics regarding communication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470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25</TotalTime>
  <Words>138</Words>
  <Application>Microsoft Office PowerPoint</Application>
  <PresentationFormat>Custom</PresentationFormat>
  <Paragraphs>26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Damask</vt:lpstr>
      <vt:lpstr>MOTIVATORS THAT DRIVE MY LEADERSHIP </vt:lpstr>
      <vt:lpstr>My life values</vt:lpstr>
      <vt:lpstr>Translation of My values to leadership</vt:lpstr>
      <vt:lpstr>My Goals</vt:lpstr>
      <vt:lpstr>Commitments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MOTIVATORS THAT DRIVE MY LEADERSHIP</dc:title>
  <dc:creator>ADMIN</dc:creator>
  <cp:lastModifiedBy>d</cp:lastModifiedBy>
  <cp:revision>3</cp:revision>
  <dcterms:created xsi:type="dcterms:W3CDTF">2018-06-07T22:51:22Z</dcterms:created>
  <dcterms:modified xsi:type="dcterms:W3CDTF">2018-06-07T21:37:45Z</dcterms:modified>
</cp:coreProperties>
</file>